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faSlabOne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db5f095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db5f095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c2602ec2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c2602ec2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2602ec2a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c2602ec2a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2602ec2a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2602ec2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c2602ec2a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c2602ec2a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c2602ec2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c2602ec2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db5f095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db5f095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db5f095e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db5f095e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needlesslord@gmail.com" TargetMode="External"/><Relationship Id="rId4" Type="http://schemas.openxmlformats.org/officeDocument/2006/relationships/hyperlink" Target="https://needlesslord.github.io/GuacamoleMix/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Guacamole Mix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Why it should be the game of this year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Our values:</a:t>
            </a:r>
            <a:endParaRPr sz="24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Respect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Teamwork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Innovation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Co-leadership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Take care of our team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64" name="Google Shape;64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Facts and information:</a:t>
            </a:r>
            <a:r>
              <a:rPr lang="es" sz="1900"/>
              <a:t> </a:t>
            </a:r>
            <a:endParaRPr sz="19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The whole team is involved in all the process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Great results in a short time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Fresh and creative ideas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Trustworthy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Fun games!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game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Genre: </a:t>
            </a:r>
            <a:r>
              <a:rPr lang="es" sz="2400"/>
              <a:t>Family + Cooking + Party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Type: </a:t>
            </a:r>
            <a:r>
              <a:rPr lang="es" sz="2400"/>
              <a:t>Cards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Players:</a:t>
            </a:r>
            <a:r>
              <a:rPr lang="es" sz="2400"/>
              <a:t> 3-6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Game time: </a:t>
            </a:r>
            <a:r>
              <a:rPr lang="es" sz="2400"/>
              <a:t>45min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Goal: </a:t>
            </a:r>
            <a:r>
              <a:rPr lang="es" sz="2400"/>
              <a:t>Get the maximum points</a:t>
            </a:r>
            <a:endParaRPr sz="24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500" y="1675500"/>
            <a:ext cx="3004575" cy="30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Who will play it and why?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Main target: </a:t>
            </a:r>
            <a:r>
              <a:rPr lang="es" sz="2400"/>
              <a:t>Families with children between the ages of 10 and 16 to play after lunch or dinner.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Our target in general: 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s" sz="2400"/>
              <a:t>Gender: All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s" sz="2400"/>
              <a:t>Age: All (family game, suitable for adults alone too)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Mechanics: what makes it different?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Fun dynamics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All the players have to pay attention to each turn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Party cards to </a:t>
            </a:r>
            <a:r>
              <a:rPr b="1" i="1" lang="es" sz="2400"/>
              <a:t>spice </a:t>
            </a:r>
            <a:r>
              <a:rPr lang="es" sz="2400"/>
              <a:t>up the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Short and easy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Ending doesn’t mean winning!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Competitive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Easy set up and clean up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Easy to understand and grasp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Aesthetic: will people like it?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Pixel art and simple aesthetics</a:t>
            </a:r>
            <a:endParaRPr b="1" sz="2400"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0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1575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7925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Let’s talk about money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Initial budget:</a:t>
            </a:r>
            <a:r>
              <a:rPr lang="es"/>
              <a:t> 20.000</a:t>
            </a:r>
            <a:r>
              <a:rPr lang="es"/>
              <a:t>€ (publisher + crowdfindings)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Development:</a:t>
            </a:r>
            <a:r>
              <a:rPr lang="es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6-8 months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Team of 3 </a:t>
            </a:r>
            <a:r>
              <a:rPr lang="es"/>
              <a:t>designers/</a:t>
            </a:r>
            <a:r>
              <a:rPr lang="es"/>
              <a:t>d</a:t>
            </a:r>
            <a:r>
              <a:rPr lang="es"/>
              <a:t>evelopers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¼ budget for marketing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Testing: 2 months with volunteers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Price range of the game:</a:t>
            </a:r>
            <a:r>
              <a:rPr lang="es"/>
              <a:t> 10-20€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How many copies we expect to sell: </a:t>
            </a:r>
            <a:r>
              <a:rPr lang="es"/>
              <a:t> around 500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Future: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Expansions (with new recipes and ingredients)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We already have sponsors! </a:t>
            </a:r>
            <a:r>
              <a:rPr lang="es"/>
              <a:t>For example, CITM and UPC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 us for further details!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2300" u="sng">
                <a:solidFill>
                  <a:schemeClr val="hlink"/>
                </a:solidFill>
                <a:hlinkClick r:id="rId3"/>
              </a:rPr>
              <a:t>needlesslord@gmail.com</a:t>
            </a:r>
            <a:endParaRPr sz="2300"/>
          </a:p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300" u="sng">
                <a:solidFill>
                  <a:schemeClr val="hlink"/>
                </a:solidFill>
                <a:hlinkClick r:id="rId4"/>
              </a:rPr>
              <a:t>https://needlesslord.github.io/GuacamoleMix/</a:t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8450" y="1757200"/>
            <a:ext cx="746400" cy="7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9150" y="1757200"/>
            <a:ext cx="746400" cy="7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